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97" r:id="rId5"/>
    <p:sldId id="335" r:id="rId6"/>
    <p:sldId id="348" r:id="rId7"/>
    <p:sldId id="333" r:id="rId8"/>
    <p:sldId id="334" r:id="rId9"/>
    <p:sldId id="337" r:id="rId10"/>
    <p:sldId id="336" r:id="rId11"/>
    <p:sldId id="295" r:id="rId12"/>
    <p:sldId id="344" r:id="rId13"/>
    <p:sldId id="345" r:id="rId14"/>
    <p:sldId id="346" r:id="rId15"/>
    <p:sldId id="347" r:id="rId16"/>
    <p:sldId id="294" r:id="rId17"/>
    <p:sldId id="272" r:id="rId18"/>
  </p:sldIdLst>
  <p:sldSz cx="12192000" cy="6858000"/>
  <p:notesSz cx="6858000" cy="9144000"/>
  <p:embeddedFontLst>
    <p:embeddedFont>
      <p:font typeface="Avenir Next LT Pro" panose="020B0504020202020204" pitchFamily="34" charset="0"/>
      <p:regular r:id="rId21"/>
      <p:bold r:id="rId22"/>
      <p:italic r:id="rId23"/>
      <p:boldItalic r:id="rId24"/>
    </p:embeddedFont>
    <p:embeddedFont>
      <p:font typeface="Canopee" pitchFamily="50" charset="0"/>
      <p:regular r:id="rId25"/>
    </p:embeddedFont>
    <p:embeddedFont>
      <p:font typeface="Filson Pro Heavy" panose="02000000000000000000" pitchFamily="50" charset="0"/>
      <p:bold r:id="rId26"/>
      <p:boldItalic r:id="rId27"/>
    </p:embeddedFont>
    <p:embeddedFont>
      <p:font typeface="Neue Machina Light" panose="00000400000000000000" pitchFamily="50" charset="0"/>
      <p:regular r:id="rId28"/>
    </p:embeddedFont>
    <p:embeddedFont>
      <p:font typeface="Neue Machina Ultrabold" panose="00000900000000000000" pitchFamily="50" charset="0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C00"/>
    <a:srgbClr val="9E1E3F"/>
    <a:srgbClr val="A3D8E5"/>
    <a:srgbClr val="A0C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12DECD-7E0F-4E1C-B5A7-0FA8982F0215}" v="3" dt="2025-10-28T07:30:00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/>
    <p:restoredTop sz="84150"/>
  </p:normalViewPr>
  <p:slideViewPr>
    <p:cSldViewPr snapToGrid="0">
      <p:cViewPr varScale="1">
        <p:scale>
          <a:sx n="70" d="100"/>
          <a:sy n="70" d="100"/>
        </p:scale>
        <p:origin x="1513" y="6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de Miguel" userId="54a5b277-d89f-497b-83f6-fcc50e39ce88" providerId="ADAL" clId="{57718663-A4FC-4F29-A494-2FA79847F6B4}"/>
    <pc:docChg chg="custSel addSld modSld modMainMaster">
      <pc:chgData name="Julia de Miguel" userId="54a5b277-d89f-497b-83f6-fcc50e39ce88" providerId="ADAL" clId="{57718663-A4FC-4F29-A494-2FA79847F6B4}" dt="2025-10-28T07:30:05.522" v="60" actId="700"/>
      <pc:docMkLst>
        <pc:docMk/>
      </pc:docMkLst>
      <pc:sldChg chg="modSp mod">
        <pc:chgData name="Julia de Miguel" userId="54a5b277-d89f-497b-83f6-fcc50e39ce88" providerId="ADAL" clId="{57718663-A4FC-4F29-A494-2FA79847F6B4}" dt="2025-10-28T07:29:28.858" v="55" actId="1076"/>
        <pc:sldMkLst>
          <pc:docMk/>
          <pc:sldMk cId="2708005415" sldId="297"/>
        </pc:sldMkLst>
        <pc:spChg chg="mod">
          <ac:chgData name="Julia de Miguel" userId="54a5b277-d89f-497b-83f6-fcc50e39ce88" providerId="ADAL" clId="{57718663-A4FC-4F29-A494-2FA79847F6B4}" dt="2025-10-14T07:44:31.462" v="0" actId="403"/>
          <ac:spMkLst>
            <pc:docMk/>
            <pc:sldMk cId="2708005415" sldId="297"/>
            <ac:spMk id="2" creationId="{F49BB4D3-EFCC-A1CD-4896-43AF6345442D}"/>
          </ac:spMkLst>
        </pc:spChg>
        <pc:spChg chg="mod">
          <ac:chgData name="Julia de Miguel" userId="54a5b277-d89f-497b-83f6-fcc50e39ce88" providerId="ADAL" clId="{57718663-A4FC-4F29-A494-2FA79847F6B4}" dt="2025-10-28T07:29:28.858" v="55" actId="1076"/>
          <ac:spMkLst>
            <pc:docMk/>
            <pc:sldMk cId="2708005415" sldId="297"/>
            <ac:spMk id="3" creationId="{AA4D74DC-36EF-E44A-20D7-495164AF7B51}"/>
          </ac:spMkLst>
        </pc:spChg>
      </pc:sldChg>
      <pc:sldChg chg="modSp mod modClrScheme chgLayout">
        <pc:chgData name="Julia de Miguel" userId="54a5b277-d89f-497b-83f6-fcc50e39ce88" providerId="ADAL" clId="{57718663-A4FC-4F29-A494-2FA79847F6B4}" dt="2025-10-28T07:29:58.501" v="58" actId="12"/>
        <pc:sldMkLst>
          <pc:docMk/>
          <pc:sldMk cId="3748330309" sldId="335"/>
        </pc:sldMkLst>
        <pc:spChg chg="mod ord">
          <ac:chgData name="Julia de Miguel" userId="54a5b277-d89f-497b-83f6-fcc50e39ce88" providerId="ADAL" clId="{57718663-A4FC-4F29-A494-2FA79847F6B4}" dt="2025-10-28T07:29:58.501" v="58" actId="12"/>
          <ac:spMkLst>
            <pc:docMk/>
            <pc:sldMk cId="3748330309" sldId="335"/>
            <ac:spMk id="2" creationId="{C13DB645-23B7-AFBD-9D48-3EB88623C668}"/>
          </ac:spMkLst>
        </pc:spChg>
        <pc:spChg chg="mod ord">
          <ac:chgData name="Julia de Miguel" userId="54a5b277-d89f-497b-83f6-fcc50e39ce88" providerId="ADAL" clId="{57718663-A4FC-4F29-A494-2FA79847F6B4}" dt="2025-10-28T07:29:44.218" v="56" actId="700"/>
          <ac:spMkLst>
            <pc:docMk/>
            <pc:sldMk cId="3748330309" sldId="335"/>
            <ac:spMk id="4" creationId="{394D7F19-AAB0-0F35-BBC9-7EE0E4318CF8}"/>
          </ac:spMkLst>
        </pc:spChg>
      </pc:sldChg>
      <pc:sldChg chg="modSp add mod chgLayout">
        <pc:chgData name="Julia de Miguel" userId="54a5b277-d89f-497b-83f6-fcc50e39ce88" providerId="ADAL" clId="{57718663-A4FC-4F29-A494-2FA79847F6B4}" dt="2025-10-28T07:30:05.522" v="60" actId="700"/>
        <pc:sldMkLst>
          <pc:docMk/>
          <pc:sldMk cId="1641905767" sldId="348"/>
        </pc:sldMkLst>
        <pc:spChg chg="mod ord">
          <ac:chgData name="Julia de Miguel" userId="54a5b277-d89f-497b-83f6-fcc50e39ce88" providerId="ADAL" clId="{57718663-A4FC-4F29-A494-2FA79847F6B4}" dt="2025-10-28T07:30:05.522" v="60" actId="700"/>
          <ac:spMkLst>
            <pc:docMk/>
            <pc:sldMk cId="1641905767" sldId="348"/>
            <ac:spMk id="2" creationId="{1768CF45-CC9B-A143-C66C-515C62DA94FC}"/>
          </ac:spMkLst>
        </pc:spChg>
        <pc:spChg chg="mod ord">
          <ac:chgData name="Julia de Miguel" userId="54a5b277-d89f-497b-83f6-fcc50e39ce88" providerId="ADAL" clId="{57718663-A4FC-4F29-A494-2FA79847F6B4}" dt="2025-10-28T07:30:05.522" v="60" actId="700"/>
          <ac:spMkLst>
            <pc:docMk/>
            <pc:sldMk cId="1641905767" sldId="348"/>
            <ac:spMk id="4" creationId="{25FB44BB-1944-3449-6110-C339DCB65944}"/>
          </ac:spMkLst>
        </pc:spChg>
      </pc:sldChg>
      <pc:sldMasterChg chg="modSldLayout sldLayoutOrd">
        <pc:chgData name="Julia de Miguel" userId="54a5b277-d89f-497b-83f6-fcc50e39ce88" providerId="ADAL" clId="{57718663-A4FC-4F29-A494-2FA79847F6B4}" dt="2025-10-14T07:50:11.366" v="54" actId="20578"/>
        <pc:sldMasterMkLst>
          <pc:docMk/>
          <pc:sldMasterMk cId="3182807929" sldId="2147483660"/>
        </pc:sldMasterMkLst>
        <pc:sldLayoutChg chg="modSp mod">
          <pc:chgData name="Julia de Miguel" userId="54a5b277-d89f-497b-83f6-fcc50e39ce88" providerId="ADAL" clId="{57718663-A4FC-4F29-A494-2FA79847F6B4}" dt="2025-10-14T07:49:25.002" v="7" actId="1035"/>
          <pc:sldLayoutMkLst>
            <pc:docMk/>
            <pc:sldMasterMk cId="3182807929" sldId="2147483660"/>
            <pc:sldLayoutMk cId="827666238" sldId="2147483668"/>
          </pc:sldLayoutMkLst>
          <pc:spChg chg="mod">
            <ac:chgData name="Julia de Miguel" userId="54a5b277-d89f-497b-83f6-fcc50e39ce88" providerId="ADAL" clId="{57718663-A4FC-4F29-A494-2FA79847F6B4}" dt="2025-10-14T07:49:25.002" v="7" actId="1035"/>
            <ac:spMkLst>
              <pc:docMk/>
              <pc:sldMasterMk cId="3182807929" sldId="2147483660"/>
              <pc:sldLayoutMk cId="827666238" sldId="2147483668"/>
              <ac:spMk id="14" creationId="{F099BFC8-720C-0C06-61D6-B28C7691AE4B}"/>
            </ac:spMkLst>
          </pc:spChg>
          <pc:spChg chg="mod">
            <ac:chgData name="Julia de Miguel" userId="54a5b277-d89f-497b-83f6-fcc50e39ce88" providerId="ADAL" clId="{57718663-A4FC-4F29-A494-2FA79847F6B4}" dt="2025-10-14T07:49:25.002" v="7" actId="1035"/>
            <ac:spMkLst>
              <pc:docMk/>
              <pc:sldMasterMk cId="3182807929" sldId="2147483660"/>
              <pc:sldLayoutMk cId="827666238" sldId="2147483668"/>
              <ac:spMk id="20" creationId="{EF842BE2-C5AF-E8DA-D450-8666280F9375}"/>
            </ac:spMkLst>
          </pc:spChg>
        </pc:sldLayoutChg>
        <pc:sldLayoutChg chg="modSp mod">
          <pc:chgData name="Julia de Miguel" userId="54a5b277-d89f-497b-83f6-fcc50e39ce88" providerId="ADAL" clId="{57718663-A4FC-4F29-A494-2FA79847F6B4}" dt="2025-10-14T07:49:34.690" v="28" actId="1037"/>
          <pc:sldLayoutMkLst>
            <pc:docMk/>
            <pc:sldMasterMk cId="3182807929" sldId="2147483660"/>
            <pc:sldLayoutMk cId="2171811838" sldId="2147483669"/>
          </pc:sldLayoutMkLst>
          <pc:spChg chg="mod">
            <ac:chgData name="Julia de Miguel" userId="54a5b277-d89f-497b-83f6-fcc50e39ce88" providerId="ADAL" clId="{57718663-A4FC-4F29-A494-2FA79847F6B4}" dt="2025-10-14T07:49:34.690" v="28" actId="1037"/>
            <ac:spMkLst>
              <pc:docMk/>
              <pc:sldMasterMk cId="3182807929" sldId="2147483660"/>
              <pc:sldLayoutMk cId="2171811838" sldId="2147483669"/>
              <ac:spMk id="10" creationId="{6FB81490-8962-08A8-3C64-300A7DDBB1F5}"/>
            </ac:spMkLst>
          </pc:spChg>
          <pc:spChg chg="mod">
            <ac:chgData name="Julia de Miguel" userId="54a5b277-d89f-497b-83f6-fcc50e39ce88" providerId="ADAL" clId="{57718663-A4FC-4F29-A494-2FA79847F6B4}" dt="2025-10-14T07:49:34.690" v="28" actId="1037"/>
            <ac:spMkLst>
              <pc:docMk/>
              <pc:sldMasterMk cId="3182807929" sldId="2147483660"/>
              <pc:sldLayoutMk cId="2171811838" sldId="2147483669"/>
              <ac:spMk id="12" creationId="{CF6E2DE5-E2C0-D38B-71B6-75D8A6400E81}"/>
            </ac:spMkLst>
          </pc:spChg>
          <pc:spChg chg="mod">
            <ac:chgData name="Julia de Miguel" userId="54a5b277-d89f-497b-83f6-fcc50e39ce88" providerId="ADAL" clId="{57718663-A4FC-4F29-A494-2FA79847F6B4}" dt="2025-10-14T07:49:34.690" v="28" actId="1037"/>
            <ac:spMkLst>
              <pc:docMk/>
              <pc:sldMasterMk cId="3182807929" sldId="2147483660"/>
              <pc:sldLayoutMk cId="2171811838" sldId="2147483669"/>
              <ac:spMk id="14" creationId="{C97085AC-5E40-487A-2529-FA5E7E582AF9}"/>
            </ac:spMkLst>
          </pc:spChg>
          <pc:spChg chg="mod">
            <ac:chgData name="Julia de Miguel" userId="54a5b277-d89f-497b-83f6-fcc50e39ce88" providerId="ADAL" clId="{57718663-A4FC-4F29-A494-2FA79847F6B4}" dt="2025-10-14T07:49:34.690" v="28" actId="1037"/>
            <ac:spMkLst>
              <pc:docMk/>
              <pc:sldMasterMk cId="3182807929" sldId="2147483660"/>
              <pc:sldLayoutMk cId="2171811838" sldId="2147483669"/>
              <ac:spMk id="18" creationId="{B04A7CBE-BBD4-9CF4-21D0-4BF4EE4854E0}"/>
            </ac:spMkLst>
          </pc:spChg>
          <pc:spChg chg="mod">
            <ac:chgData name="Julia de Miguel" userId="54a5b277-d89f-497b-83f6-fcc50e39ce88" providerId="ADAL" clId="{57718663-A4FC-4F29-A494-2FA79847F6B4}" dt="2025-10-14T07:49:34.690" v="28" actId="1037"/>
            <ac:spMkLst>
              <pc:docMk/>
              <pc:sldMasterMk cId="3182807929" sldId="2147483660"/>
              <pc:sldLayoutMk cId="2171811838" sldId="2147483669"/>
              <ac:spMk id="19" creationId="{37C74225-91F2-8134-62E8-32EF61AB9E92}"/>
            </ac:spMkLst>
          </pc:spChg>
          <pc:spChg chg="mod">
            <ac:chgData name="Julia de Miguel" userId="54a5b277-d89f-497b-83f6-fcc50e39ce88" providerId="ADAL" clId="{57718663-A4FC-4F29-A494-2FA79847F6B4}" dt="2025-10-14T07:49:34.690" v="28" actId="1037"/>
            <ac:spMkLst>
              <pc:docMk/>
              <pc:sldMasterMk cId="3182807929" sldId="2147483660"/>
              <pc:sldLayoutMk cId="2171811838" sldId="2147483669"/>
              <ac:spMk id="20" creationId="{478071B4-4450-B48D-4B8F-16D56F369581}"/>
            </ac:spMkLst>
          </pc:spChg>
        </pc:sldLayoutChg>
        <pc:sldLayoutChg chg="modSp mod">
          <pc:chgData name="Julia de Miguel" userId="54a5b277-d89f-497b-83f6-fcc50e39ce88" providerId="ADAL" clId="{57718663-A4FC-4F29-A494-2FA79847F6B4}" dt="2025-10-14T07:49:42.354" v="50" actId="1035"/>
          <pc:sldLayoutMkLst>
            <pc:docMk/>
            <pc:sldMasterMk cId="3182807929" sldId="2147483660"/>
            <pc:sldLayoutMk cId="450751373" sldId="2147483670"/>
          </pc:sldLayoutMkLst>
          <pc:spChg chg="mod">
            <ac:chgData name="Julia de Miguel" userId="54a5b277-d89f-497b-83f6-fcc50e39ce88" providerId="ADAL" clId="{57718663-A4FC-4F29-A494-2FA79847F6B4}" dt="2025-10-14T07:49:42.354" v="50" actId="1035"/>
            <ac:spMkLst>
              <pc:docMk/>
              <pc:sldMasterMk cId="3182807929" sldId="2147483660"/>
              <pc:sldLayoutMk cId="450751373" sldId="2147483670"/>
              <ac:spMk id="21" creationId="{93BF5360-18AF-7A18-3BF1-8A3706CFBA28}"/>
            </ac:spMkLst>
          </pc:spChg>
          <pc:spChg chg="mod">
            <ac:chgData name="Julia de Miguel" userId="54a5b277-d89f-497b-83f6-fcc50e39ce88" providerId="ADAL" clId="{57718663-A4FC-4F29-A494-2FA79847F6B4}" dt="2025-10-14T07:49:42.354" v="50" actId="1035"/>
            <ac:spMkLst>
              <pc:docMk/>
              <pc:sldMasterMk cId="3182807929" sldId="2147483660"/>
              <pc:sldLayoutMk cId="450751373" sldId="2147483670"/>
              <ac:spMk id="22" creationId="{77915F35-55A8-D125-957A-545BF028E8DE}"/>
            </ac:spMkLst>
          </pc:spChg>
          <pc:spChg chg="mod">
            <ac:chgData name="Julia de Miguel" userId="54a5b277-d89f-497b-83f6-fcc50e39ce88" providerId="ADAL" clId="{57718663-A4FC-4F29-A494-2FA79847F6B4}" dt="2025-10-14T07:49:42.354" v="50" actId="1035"/>
            <ac:spMkLst>
              <pc:docMk/>
              <pc:sldMasterMk cId="3182807929" sldId="2147483660"/>
              <pc:sldLayoutMk cId="450751373" sldId="2147483670"/>
              <ac:spMk id="23" creationId="{B2CD443B-5D4C-C9F7-576E-8A8DE65E3777}"/>
            </ac:spMkLst>
          </pc:spChg>
          <pc:spChg chg="mod">
            <ac:chgData name="Julia de Miguel" userId="54a5b277-d89f-497b-83f6-fcc50e39ce88" providerId="ADAL" clId="{57718663-A4FC-4F29-A494-2FA79847F6B4}" dt="2025-10-14T07:49:42.354" v="50" actId="1035"/>
            <ac:spMkLst>
              <pc:docMk/>
              <pc:sldMasterMk cId="3182807929" sldId="2147483660"/>
              <pc:sldLayoutMk cId="450751373" sldId="2147483670"/>
              <ac:spMk id="25" creationId="{04605B20-67F2-F94B-C812-EBD68F6D6830}"/>
            </ac:spMkLst>
          </pc:spChg>
          <pc:spChg chg="mod">
            <ac:chgData name="Julia de Miguel" userId="54a5b277-d89f-497b-83f6-fcc50e39ce88" providerId="ADAL" clId="{57718663-A4FC-4F29-A494-2FA79847F6B4}" dt="2025-10-14T07:49:42.354" v="50" actId="1035"/>
            <ac:spMkLst>
              <pc:docMk/>
              <pc:sldMasterMk cId="3182807929" sldId="2147483660"/>
              <pc:sldLayoutMk cId="450751373" sldId="2147483670"/>
              <ac:spMk id="27" creationId="{9ABDB78B-E171-E302-A053-175B69873BC7}"/>
            </ac:spMkLst>
          </pc:spChg>
          <pc:spChg chg="mod">
            <ac:chgData name="Julia de Miguel" userId="54a5b277-d89f-497b-83f6-fcc50e39ce88" providerId="ADAL" clId="{57718663-A4FC-4F29-A494-2FA79847F6B4}" dt="2025-10-14T07:49:42.354" v="50" actId="1035"/>
            <ac:spMkLst>
              <pc:docMk/>
              <pc:sldMasterMk cId="3182807929" sldId="2147483660"/>
              <pc:sldLayoutMk cId="450751373" sldId="2147483670"/>
              <ac:spMk id="28" creationId="{E09FB5AB-ACBE-11CB-A003-8E99DD5209D7}"/>
            </ac:spMkLst>
          </pc:spChg>
        </pc:sldLayoutChg>
        <pc:sldLayoutChg chg="ord">
          <pc:chgData name="Julia de Miguel" userId="54a5b277-d89f-497b-83f6-fcc50e39ce88" providerId="ADAL" clId="{57718663-A4FC-4F29-A494-2FA79847F6B4}" dt="2025-10-14T07:50:11.366" v="54" actId="20578"/>
          <pc:sldLayoutMkLst>
            <pc:docMk/>
            <pc:sldMasterMk cId="3182807929" sldId="2147483660"/>
            <pc:sldLayoutMk cId="2991885708" sldId="2147483675"/>
          </pc:sldLayoutMkLst>
        </pc:sldLayoutChg>
        <pc:sldLayoutChg chg="modSp">
          <pc:chgData name="Julia de Miguel" userId="54a5b277-d89f-497b-83f6-fcc50e39ce88" providerId="ADAL" clId="{57718663-A4FC-4F29-A494-2FA79847F6B4}" dt="2025-10-14T07:44:38.076" v="1" actId="403"/>
          <pc:sldLayoutMkLst>
            <pc:docMk/>
            <pc:sldMasterMk cId="3182807929" sldId="2147483660"/>
            <pc:sldLayoutMk cId="344049915" sldId="2147483676"/>
          </pc:sldLayoutMkLst>
          <pc:spChg chg="mod">
            <ac:chgData name="Julia de Miguel" userId="54a5b277-d89f-497b-83f6-fcc50e39ce88" providerId="ADAL" clId="{57718663-A4FC-4F29-A494-2FA79847F6B4}" dt="2025-10-14T07:44:38.076" v="1" actId="403"/>
            <ac:spMkLst>
              <pc:docMk/>
              <pc:sldMasterMk cId="3182807929" sldId="2147483660"/>
              <pc:sldLayoutMk cId="344049915" sldId="2147483676"/>
              <ac:spMk id="17" creationId="{1E376E04-5978-9BFA-B919-7E7AF38E121B}"/>
            </ac:spMkLst>
          </pc:spChg>
        </pc:sldLayoutChg>
        <pc:sldLayoutChg chg="modSp mod">
          <pc:chgData name="Julia de Miguel" userId="54a5b277-d89f-497b-83f6-fcc50e39ce88" providerId="ADAL" clId="{57718663-A4FC-4F29-A494-2FA79847F6B4}" dt="2025-10-14T07:49:57.525" v="53" actId="1076"/>
          <pc:sldLayoutMkLst>
            <pc:docMk/>
            <pc:sldMasterMk cId="3182807929" sldId="2147483660"/>
            <pc:sldLayoutMk cId="3284816439" sldId="2147483686"/>
          </pc:sldLayoutMkLst>
          <pc:picChg chg="mod">
            <ac:chgData name="Julia de Miguel" userId="54a5b277-d89f-497b-83f6-fcc50e39ce88" providerId="ADAL" clId="{57718663-A4FC-4F29-A494-2FA79847F6B4}" dt="2025-10-14T07:49:57.525" v="53" actId="1076"/>
            <ac:picMkLst>
              <pc:docMk/>
              <pc:sldMasterMk cId="3182807929" sldId="2147483660"/>
              <pc:sldLayoutMk cId="3284816439" sldId="2147483686"/>
              <ac:picMk id="7" creationId="{726EE643-341B-D0F1-0F10-E46270D6F8B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EC1AB80-7A30-3F70-CCB4-BEB88F5092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7BE2EE-1BD4-21EF-ABA1-3AE27399DC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2F950-A531-4C16-9A6E-CE6DEC8D4099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D983B9-0D13-7DA3-4413-72F635A9F7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864DC9-D622-0035-B195-B8F5944C4A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23865-4342-432A-B0C4-A5411BA3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797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5B376-6A41-0843-BCD9-699D78C97AA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F93FD-3504-5E48-BB86-6E61D9121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95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623C0513-0F89-9482-29CF-11D688405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8946" y="-2176955"/>
            <a:ext cx="6215270" cy="8501906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F147CAC-9E3E-E85B-E466-E9155CA33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2176955"/>
            <a:ext cx="6215270" cy="850190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8C4C481-D21C-F67A-7943-917E44FDD0C3}"/>
              </a:ext>
            </a:extLst>
          </p:cNvPr>
          <p:cNvSpPr/>
          <p:nvPr userDrawn="1"/>
        </p:nvSpPr>
        <p:spPr>
          <a:xfrm>
            <a:off x="-48946" y="5658678"/>
            <a:ext cx="12773428" cy="1199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1E376E04-5978-9BFA-B919-7E7AF38E1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5845" y="1493912"/>
            <a:ext cx="9400310" cy="1715287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 </a:t>
            </a:r>
          </a:p>
        </p:txBody>
      </p:sp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EFAED5A2-58D5-D785-2051-E0990FEC77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60" y="5958530"/>
            <a:ext cx="1815806" cy="51387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D69A0CB-9CDC-41C0-C486-6A5A687151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2389" y="5143159"/>
            <a:ext cx="7569310" cy="1911251"/>
          </a:xfrm>
          <a:prstGeom prst="rect">
            <a:avLst/>
          </a:prstGeom>
        </p:spPr>
      </p:pic>
      <p:pic>
        <p:nvPicPr>
          <p:cNvPr id="22" name="Imagen 21" descr="Imagen que contiene objeto, alimentos&#10;&#10;El contenido generado por IA puede ser incorrecto.">
            <a:extLst>
              <a:ext uri="{FF2B5EF4-FFF2-40B4-BE49-F238E27FC236}">
                <a16:creationId xmlns:a16="http://schemas.microsoft.com/office/drawing/2014/main" id="{1EF871DD-C5F6-BC4E-75F8-27B4AED8A5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701" y="3746058"/>
            <a:ext cx="7313932" cy="1441089"/>
          </a:xfrm>
          <a:prstGeom prst="rect">
            <a:avLst/>
          </a:prstGeom>
        </p:spPr>
      </p:pic>
      <p:sp>
        <p:nvSpPr>
          <p:cNvPr id="28" name="Marcador de texto 27">
            <a:extLst>
              <a:ext uri="{FF2B5EF4-FFF2-40B4-BE49-F238E27FC236}">
                <a16:creationId xmlns:a16="http://schemas.microsoft.com/office/drawing/2014/main" id="{B4C7C24A-B3A2-2B63-6710-3C67ED25B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41948" y="3725752"/>
            <a:ext cx="3154207" cy="1220997"/>
          </a:xfrm>
        </p:spPr>
        <p:txBody>
          <a:bodyPr/>
          <a:lstStyle>
            <a:lvl1pPr>
              <a:defRPr lang="es-ES" sz="24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404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a destac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a flor amarilla&#10;&#10;El contenido generado por IA puede ser incorrecto.">
            <a:extLst>
              <a:ext uri="{FF2B5EF4-FFF2-40B4-BE49-F238E27FC236}">
                <a16:creationId xmlns:a16="http://schemas.microsoft.com/office/drawing/2014/main" id="{A18DBEF0-8677-B613-FEDC-A780831E7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40DAFF-352A-8283-275D-1DA257A64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6" r="-8575" b="-2493"/>
          <a:stretch>
            <a:fillRect/>
          </a:stretch>
        </p:blipFill>
        <p:spPr>
          <a:xfrm rot="10800000">
            <a:off x="1817780" y="541185"/>
            <a:ext cx="10741447" cy="5775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0985" y="2001795"/>
            <a:ext cx="6923235" cy="2866768"/>
          </a:xfrm>
        </p:spPr>
        <p:txBody>
          <a:bodyPr anchor="ctr">
            <a:normAutofit/>
          </a:bodyPr>
          <a:lstStyle>
            <a:lvl1pPr algn="l">
              <a:defRPr sz="3600" b="1" i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s-ES" dirty="0"/>
              <a:t>[Idea destacada]</a:t>
            </a:r>
            <a:br>
              <a:rPr lang="es-ES" dirty="0"/>
            </a:br>
            <a:r>
              <a:rPr lang="es-ES" dirty="0"/>
              <a:t>Haga clic para modificar el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22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912" y="485775"/>
            <a:ext cx="4619225" cy="1268597"/>
          </a:xfrm>
        </p:spPr>
        <p:txBody>
          <a:bodyPr anchor="t">
            <a:noAutofit/>
          </a:bodyPr>
          <a:lstStyle>
            <a:lvl1pPr>
              <a:defRPr sz="36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13896" y="0"/>
            <a:ext cx="6078105" cy="6858000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Avenir Next LT Pro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EB524D-BE0B-E161-1749-105D4674B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2030820"/>
            <a:ext cx="4619847" cy="40381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61224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a narrati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D4D1A3B2-2636-4379-6CB1-779B75F91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928" y="2702349"/>
            <a:ext cx="4295479" cy="1967366"/>
          </a:xfrm>
        </p:spPr>
        <p:txBody>
          <a:bodyPr>
            <a:normAutofit/>
          </a:bodyPr>
          <a:lstStyle>
            <a:lvl1pPr marL="0" indent="0" algn="l">
              <a:buNone/>
              <a:defRPr lang="es-ES" sz="1800" b="0" i="0" kern="1200" dirty="0">
                <a:solidFill>
                  <a:schemeClr val="accent2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2EF115C4-3439-AF4E-39EC-1A80F31E3A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0845" y="2702351"/>
            <a:ext cx="4295476" cy="1967365"/>
          </a:xfrm>
        </p:spPr>
        <p:txBody>
          <a:bodyPr>
            <a:normAutofit/>
          </a:bodyPr>
          <a:lstStyle>
            <a:lvl1pPr marL="0" indent="0" algn="l">
              <a:buNone/>
              <a:defRPr lang="es-ES" sz="1800" b="0" i="0" kern="1200" dirty="0">
                <a:solidFill>
                  <a:schemeClr val="accent2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9E82586-DF9D-B036-04DA-06F7F146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80" y="1899376"/>
            <a:ext cx="10515600" cy="566031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1304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a + idea destaca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D4D1A3B2-2636-4379-6CB1-779B75F91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296" y="2667625"/>
            <a:ext cx="2944656" cy="1903896"/>
          </a:xfrm>
        </p:spPr>
        <p:txBody>
          <a:bodyPr>
            <a:normAutofit/>
          </a:bodyPr>
          <a:lstStyle>
            <a:lvl1pPr marL="0" indent="0" algn="ctr">
              <a:buNone/>
              <a:defRPr lang="es-ES" sz="1800" b="0" i="0" kern="1200" dirty="0">
                <a:solidFill>
                  <a:schemeClr val="accent2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27" name="Marcador de texto 14">
            <a:extLst>
              <a:ext uri="{FF2B5EF4-FFF2-40B4-BE49-F238E27FC236}">
                <a16:creationId xmlns:a16="http://schemas.microsoft.com/office/drawing/2014/main" id="{2EF115C4-3439-AF4E-39EC-1A80F31E3A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6115" y="2667627"/>
            <a:ext cx="2944655" cy="1903895"/>
          </a:xfrm>
        </p:spPr>
        <p:txBody>
          <a:bodyPr>
            <a:normAutofit/>
          </a:bodyPr>
          <a:lstStyle>
            <a:lvl1pPr marL="0" indent="0" algn="ctr">
              <a:buNone/>
              <a:defRPr lang="es-ES" sz="1800" b="0" i="0" kern="1200" dirty="0">
                <a:solidFill>
                  <a:schemeClr val="accent2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28" name="Marcador de texto 14">
            <a:extLst>
              <a:ext uri="{FF2B5EF4-FFF2-40B4-BE49-F238E27FC236}">
                <a16:creationId xmlns:a16="http://schemas.microsoft.com/office/drawing/2014/main" id="{9DC483F3-4463-B64B-5DD7-FEC1E54394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3974" y="2667626"/>
            <a:ext cx="2944655" cy="1903895"/>
          </a:xfrm>
        </p:spPr>
        <p:txBody>
          <a:bodyPr>
            <a:normAutofit/>
          </a:bodyPr>
          <a:lstStyle>
            <a:lvl1pPr marL="0" indent="0" algn="ctr">
              <a:buNone/>
              <a:defRPr lang="es-ES" sz="1800" b="0" i="0" kern="1200" dirty="0">
                <a:solidFill>
                  <a:schemeClr val="accent2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09F804FB-BA9E-8BA1-53AF-66A06E6F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80" y="1899376"/>
            <a:ext cx="10515600" cy="566031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67186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texto 11">
            <a:extLst>
              <a:ext uri="{FF2B5EF4-FFF2-40B4-BE49-F238E27FC236}">
                <a16:creationId xmlns:a16="http://schemas.microsoft.com/office/drawing/2014/main" id="{7F3E4DAE-67BE-9D71-B1EB-B6F490E98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75798"/>
            <a:ext cx="2944656" cy="190389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b="0" i="0" dirty="0">
                <a:latin typeface="Avenir Next LT Pro" panose="020B0504020202020204" pitchFamily="34" charset="0"/>
              </a:defRPr>
            </a:lvl1pPr>
          </a:lstStyle>
          <a:p>
            <a:pPr lvl="0" algn="ctr"/>
            <a:r>
              <a:rPr lang="es-ES" dirty="0"/>
              <a:t>Haga clic para modificar el texto</a:t>
            </a:r>
          </a:p>
        </p:txBody>
      </p:sp>
      <p:sp>
        <p:nvSpPr>
          <p:cNvPr id="59" name="Marcador de texto 14">
            <a:extLst>
              <a:ext uri="{FF2B5EF4-FFF2-40B4-BE49-F238E27FC236}">
                <a16:creationId xmlns:a16="http://schemas.microsoft.com/office/drawing/2014/main" id="{7BB46385-F82F-B504-C073-624C32007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019" y="1375800"/>
            <a:ext cx="2944655" cy="190389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b="0" i="0" dirty="0">
                <a:latin typeface="Avenir Next LT Pro" panose="020B0504020202020204" pitchFamily="34" charset="0"/>
              </a:defRPr>
            </a:lvl1pPr>
          </a:lstStyle>
          <a:p>
            <a:pPr lvl="0" algn="ctr"/>
            <a:r>
              <a:rPr lang="es-ES" dirty="0"/>
              <a:t>Haga clic para modificar el texto</a:t>
            </a:r>
          </a:p>
        </p:txBody>
      </p:sp>
      <p:sp>
        <p:nvSpPr>
          <p:cNvPr id="60" name="Marcador de texto 14">
            <a:extLst>
              <a:ext uri="{FF2B5EF4-FFF2-40B4-BE49-F238E27FC236}">
                <a16:creationId xmlns:a16="http://schemas.microsoft.com/office/drawing/2014/main" id="{9B5301F8-3786-BC96-9B4D-FE73958DA4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2019" y="3705438"/>
            <a:ext cx="2944655" cy="1903895"/>
          </a:xfrm>
        </p:spPr>
        <p:txBody>
          <a:bodyPr>
            <a:normAutofit/>
          </a:bodyPr>
          <a:lstStyle>
            <a:lvl1pPr marL="0" indent="0" algn="ctr">
              <a:buNone/>
              <a:defRPr lang="es-ES" sz="1800" b="0" i="0" kern="1200" dirty="0">
                <a:solidFill>
                  <a:schemeClr val="accent2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63" name="Marcador de texto 14">
            <a:extLst>
              <a:ext uri="{FF2B5EF4-FFF2-40B4-BE49-F238E27FC236}">
                <a16:creationId xmlns:a16="http://schemas.microsoft.com/office/drawing/2014/main" id="{954BA410-3C4D-B0AB-B11E-7FDB6AC6A4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3402" y="3705438"/>
            <a:ext cx="2944655" cy="190389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b="0" i="0" dirty="0">
                <a:latin typeface="Avenir Next LT Pro" panose="020B0504020202020204" pitchFamily="34" charset="0"/>
              </a:defRPr>
            </a:lvl1pPr>
          </a:lstStyle>
          <a:p>
            <a:pPr lvl="0" algn="ctr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95697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70364"/>
            <a:ext cx="10515600" cy="4073236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2800" b="1" i="0">
                <a:solidFill>
                  <a:schemeClr val="tx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s-ES" dirty="0"/>
              <a:t>[Idea 1] Haga clic para modificar el texto</a:t>
            </a:r>
            <a:br>
              <a:rPr lang="es-ES" dirty="0"/>
            </a:br>
            <a:br>
              <a:rPr lang="es-ES" dirty="0"/>
            </a:br>
            <a:r>
              <a:rPr lang="es-ES" dirty="0"/>
              <a:t>[Idea 2] Haga clic para modificar el texto</a:t>
            </a:r>
            <a:br>
              <a:rPr lang="es-ES" dirty="0"/>
            </a:br>
            <a:br>
              <a:rPr lang="es-ES" dirty="0"/>
            </a:br>
            <a:r>
              <a:rPr lang="es-ES" dirty="0"/>
              <a:t>[Idea 3] Haga clic para modificar el texto</a:t>
            </a:r>
            <a:endParaRPr lang="en-US" dirty="0"/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id="{A7B7886B-ED15-D7B6-4018-ED217BB07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14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4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pígr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B72EC0FE-798C-5AD3-6163-D26235B9E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41477" y="2249950"/>
            <a:ext cx="8321223" cy="254702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s-ES" dirty="0"/>
              <a:t>Haga clic para modificar el párrafo de texto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03BBC8B-A407-332A-59A3-F86D65B10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9624"/>
            <a:ext cx="10515600" cy="1071480"/>
          </a:xfrm>
        </p:spPr>
        <p:txBody>
          <a:bodyPr anchor="t">
            <a:normAutofit/>
          </a:bodyPr>
          <a:lstStyle>
            <a:lvl1pPr algn="ctr">
              <a:defRPr sz="36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título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26EE643-341B-D0F1-0F10-E46270D6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175" y="5536206"/>
            <a:ext cx="2763650" cy="7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16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fia destaca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021E11A1-C7EA-9B91-9EE9-2AB3281BE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6133" y="1381655"/>
            <a:ext cx="6851605" cy="4579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4261" y="2425700"/>
            <a:ext cx="6066671" cy="139700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2000" b="1" i="0">
                <a:solidFill>
                  <a:schemeClr val="accent4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s-ES" dirty="0"/>
              <a:t>[Idea destacada]</a:t>
            </a:r>
            <a:br>
              <a:rPr lang="es-ES" dirty="0"/>
            </a:br>
            <a:r>
              <a:rPr lang="es-ES" dirty="0"/>
              <a:t>Haga clic para modificar el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89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7331A8-14C6-BEC5-FD15-A274B111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9267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 n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05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n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85A75-2EDB-D318-3D41-2C0030F6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425"/>
            <a:ext cx="10515600" cy="4637315"/>
          </a:xfrm>
        </p:spPr>
        <p:txBody>
          <a:bodyPr anchor="t">
            <a:noAutofit/>
          </a:bodyPr>
          <a:lstStyle>
            <a:lvl1pPr algn="ctr">
              <a:defRPr lang="es-ES" sz="2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4363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n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5">
            <a:extLst>
              <a:ext uri="{FF2B5EF4-FFF2-40B4-BE49-F238E27FC236}">
                <a16:creationId xmlns:a16="http://schemas.microsoft.com/office/drawing/2014/main" id="{D014FAE0-57B5-9136-B8C3-D77984EAF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330358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9DD5A84-F719-482C-53B6-C311AA6BFDAC}"/>
              </a:ext>
            </a:extLst>
          </p:cNvPr>
          <p:cNvSpPr txBox="1"/>
          <p:nvPr userDrawn="1"/>
        </p:nvSpPr>
        <p:spPr>
          <a:xfrm>
            <a:off x="2117712" y="4231757"/>
            <a:ext cx="7935310" cy="15842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3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s-ES" sz="14700" b="1" dirty="0"/>
              <a:t>¡Gracias!</a:t>
            </a:r>
          </a:p>
          <a:p>
            <a:pPr algn="ctr">
              <a:lnSpc>
                <a:spcPct val="120000"/>
              </a:lnSpc>
            </a:pPr>
            <a:r>
              <a:rPr lang="es-ES" sz="14700" b="1" dirty="0"/>
              <a:t>¿Preguntas?</a:t>
            </a:r>
          </a:p>
          <a:p>
            <a:pPr algn="l">
              <a:lnSpc>
                <a:spcPct val="100000"/>
              </a:lnSpc>
            </a:pPr>
            <a:endParaRPr lang="es-ES" sz="1600" b="1" kern="1400" spc="-50" dirty="0">
              <a:latin typeface="Filson Pro Heavy" panose="02000000000000000000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6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9485" y="6356352"/>
            <a:ext cx="6643915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[Pie de página]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A7AFFB-8229-D11D-E29C-E0E0DB1A9C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53401" y="6360073"/>
            <a:ext cx="3324809" cy="365125"/>
          </a:xfrm>
        </p:spPr>
        <p:txBody>
          <a:bodyPr/>
          <a:lstStyle>
            <a:lvl1pPr>
              <a:defRPr lang="es-ES" sz="1400" b="0" i="0" kern="1200" smtClean="0">
                <a:solidFill>
                  <a:schemeClr val="tx1">
                    <a:tint val="75000"/>
                  </a:schemeClr>
                </a:solidFill>
                <a:latin typeface="Neue Machina Ultrabold" pitchFamily="2" charset="77"/>
                <a:ea typeface="+mn-ea"/>
                <a:cs typeface="+mn-cs"/>
              </a:defRPr>
            </a:lvl1pPr>
          </a:lstStyle>
          <a:p>
            <a:fld id="{9CAC3362-6BC2-8246-932B-F6B14D82BB9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8D9A222-F24E-DBC6-C08D-683B55203BEC}"/>
              </a:ext>
            </a:extLst>
          </p:cNvPr>
          <p:cNvSpPr/>
          <p:nvPr userDrawn="1"/>
        </p:nvSpPr>
        <p:spPr>
          <a:xfrm>
            <a:off x="-46104" y="-32657"/>
            <a:ext cx="12284208" cy="69233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276B40E-98D3-E64D-E06C-F384BD70D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3842844"/>
            <a:ext cx="11430000" cy="2886075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E5FB2CA7-8D03-CAD9-77D7-A6F7034241B0}"/>
              </a:ext>
            </a:extLst>
          </p:cNvPr>
          <p:cNvSpPr/>
          <p:nvPr userDrawn="1"/>
        </p:nvSpPr>
        <p:spPr>
          <a:xfrm>
            <a:off x="5304283" y="2486775"/>
            <a:ext cx="1583433" cy="1056762"/>
          </a:xfrm>
          <a:custGeom>
            <a:avLst/>
            <a:gdLst/>
            <a:ahLst/>
            <a:cxnLst/>
            <a:rect l="l" t="t" r="r" b="b"/>
            <a:pathLst>
              <a:path w="1176020" h="784860">
                <a:moveTo>
                  <a:pt x="892390" y="0"/>
                </a:moveTo>
                <a:lnTo>
                  <a:pt x="864498" y="1356"/>
                </a:lnTo>
                <a:lnTo>
                  <a:pt x="837098" y="5413"/>
                </a:lnTo>
                <a:lnTo>
                  <a:pt x="810284" y="12151"/>
                </a:lnTo>
                <a:lnTo>
                  <a:pt x="770787" y="26352"/>
                </a:lnTo>
                <a:lnTo>
                  <a:pt x="757118" y="29781"/>
                </a:lnTo>
                <a:lnTo>
                  <a:pt x="743241" y="31838"/>
                </a:lnTo>
                <a:lnTo>
                  <a:pt x="729259" y="32524"/>
                </a:lnTo>
                <a:lnTo>
                  <a:pt x="715274" y="31838"/>
                </a:lnTo>
                <a:lnTo>
                  <a:pt x="701392" y="29781"/>
                </a:lnTo>
                <a:lnTo>
                  <a:pt x="687714" y="26352"/>
                </a:lnTo>
                <a:lnTo>
                  <a:pt x="648209" y="12151"/>
                </a:lnTo>
                <a:lnTo>
                  <a:pt x="621339" y="5413"/>
                </a:lnTo>
                <a:lnTo>
                  <a:pt x="593829" y="1356"/>
                </a:lnTo>
                <a:lnTo>
                  <a:pt x="565772" y="0"/>
                </a:lnTo>
                <a:lnTo>
                  <a:pt x="516415" y="4386"/>
                </a:lnTo>
                <a:lnTo>
                  <a:pt x="468766" y="17270"/>
                </a:lnTo>
                <a:lnTo>
                  <a:pt x="423951" y="38238"/>
                </a:lnTo>
                <a:lnTo>
                  <a:pt x="360913" y="82409"/>
                </a:lnTo>
                <a:lnTo>
                  <a:pt x="336516" y="93781"/>
                </a:lnTo>
                <a:lnTo>
                  <a:pt x="310516" y="100769"/>
                </a:lnTo>
                <a:lnTo>
                  <a:pt x="283527" y="103149"/>
                </a:lnTo>
                <a:lnTo>
                  <a:pt x="272859" y="102784"/>
                </a:lnTo>
                <a:lnTo>
                  <a:pt x="262332" y="101704"/>
                </a:lnTo>
                <a:lnTo>
                  <a:pt x="252046" y="99934"/>
                </a:lnTo>
                <a:lnTo>
                  <a:pt x="229532" y="94458"/>
                </a:lnTo>
                <a:lnTo>
                  <a:pt x="216758" y="92278"/>
                </a:lnTo>
                <a:lnTo>
                  <a:pt x="203825" y="90964"/>
                </a:lnTo>
                <a:lnTo>
                  <a:pt x="190779" y="90525"/>
                </a:lnTo>
                <a:lnTo>
                  <a:pt x="147085" y="95573"/>
                </a:lnTo>
                <a:lnTo>
                  <a:pt x="106948" y="109949"/>
                </a:lnTo>
                <a:lnTo>
                  <a:pt x="71522" y="132497"/>
                </a:lnTo>
                <a:lnTo>
                  <a:pt x="41961" y="162063"/>
                </a:lnTo>
                <a:lnTo>
                  <a:pt x="19418" y="197494"/>
                </a:lnTo>
                <a:lnTo>
                  <a:pt x="5046" y="237634"/>
                </a:lnTo>
                <a:lnTo>
                  <a:pt x="0" y="281330"/>
                </a:lnTo>
                <a:lnTo>
                  <a:pt x="5046" y="325019"/>
                </a:lnTo>
                <a:lnTo>
                  <a:pt x="19418" y="365153"/>
                </a:lnTo>
                <a:lnTo>
                  <a:pt x="41961" y="400576"/>
                </a:lnTo>
                <a:lnTo>
                  <a:pt x="71522" y="430136"/>
                </a:lnTo>
                <a:lnTo>
                  <a:pt x="106948" y="452678"/>
                </a:lnTo>
                <a:lnTo>
                  <a:pt x="147085" y="467050"/>
                </a:lnTo>
                <a:lnTo>
                  <a:pt x="190779" y="472097"/>
                </a:lnTo>
                <a:lnTo>
                  <a:pt x="203177" y="471696"/>
                </a:lnTo>
                <a:lnTo>
                  <a:pt x="215490" y="470504"/>
                </a:lnTo>
                <a:lnTo>
                  <a:pt x="227655" y="468534"/>
                </a:lnTo>
                <a:lnTo>
                  <a:pt x="249411" y="463521"/>
                </a:lnTo>
                <a:lnTo>
                  <a:pt x="259321" y="461894"/>
                </a:lnTo>
                <a:lnTo>
                  <a:pt x="269307" y="460916"/>
                </a:lnTo>
                <a:lnTo>
                  <a:pt x="279336" y="460590"/>
                </a:lnTo>
                <a:lnTo>
                  <a:pt x="306841" y="463058"/>
                </a:lnTo>
                <a:lnTo>
                  <a:pt x="333268" y="470298"/>
                </a:lnTo>
                <a:lnTo>
                  <a:pt x="357983" y="482070"/>
                </a:lnTo>
                <a:lnTo>
                  <a:pt x="380352" y="498132"/>
                </a:lnTo>
                <a:lnTo>
                  <a:pt x="405267" y="517314"/>
                </a:lnTo>
                <a:lnTo>
                  <a:pt x="431941" y="533522"/>
                </a:lnTo>
                <a:lnTo>
                  <a:pt x="460103" y="546664"/>
                </a:lnTo>
                <a:lnTo>
                  <a:pt x="489483" y="556653"/>
                </a:lnTo>
                <a:lnTo>
                  <a:pt x="489496" y="757948"/>
                </a:lnTo>
                <a:lnTo>
                  <a:pt x="489738" y="773454"/>
                </a:lnTo>
                <a:lnTo>
                  <a:pt x="491420" y="781427"/>
                </a:lnTo>
                <a:lnTo>
                  <a:pt x="495968" y="784377"/>
                </a:lnTo>
                <a:lnTo>
                  <a:pt x="504812" y="784809"/>
                </a:lnTo>
                <a:lnTo>
                  <a:pt x="639470" y="784796"/>
                </a:lnTo>
                <a:lnTo>
                  <a:pt x="647856" y="784328"/>
                </a:lnTo>
                <a:lnTo>
                  <a:pt x="652225" y="781384"/>
                </a:lnTo>
                <a:lnTo>
                  <a:pt x="653888" y="773629"/>
                </a:lnTo>
                <a:lnTo>
                  <a:pt x="654151" y="758723"/>
                </a:lnTo>
                <a:lnTo>
                  <a:pt x="654151" y="552932"/>
                </a:lnTo>
                <a:lnTo>
                  <a:pt x="667651" y="548449"/>
                </a:lnTo>
                <a:lnTo>
                  <a:pt x="715167" y="535430"/>
                </a:lnTo>
                <a:lnTo>
                  <a:pt x="729145" y="534746"/>
                </a:lnTo>
                <a:lnTo>
                  <a:pt x="743122" y="535430"/>
                </a:lnTo>
                <a:lnTo>
                  <a:pt x="756997" y="537483"/>
                </a:lnTo>
                <a:lnTo>
                  <a:pt x="770666" y="540907"/>
                </a:lnTo>
                <a:lnTo>
                  <a:pt x="810135" y="555095"/>
                </a:lnTo>
                <a:lnTo>
                  <a:pt x="836963" y="561821"/>
                </a:lnTo>
                <a:lnTo>
                  <a:pt x="864412" y="565867"/>
                </a:lnTo>
                <a:lnTo>
                  <a:pt x="892390" y="567220"/>
                </a:lnTo>
                <a:lnTo>
                  <a:pt x="938330" y="563501"/>
                </a:lnTo>
                <a:lnTo>
                  <a:pt x="981933" y="552737"/>
                </a:lnTo>
                <a:lnTo>
                  <a:pt x="1022610" y="535516"/>
                </a:lnTo>
                <a:lnTo>
                  <a:pt x="1059773" y="512427"/>
                </a:lnTo>
                <a:lnTo>
                  <a:pt x="1092833" y="484058"/>
                </a:lnTo>
                <a:lnTo>
                  <a:pt x="1121202" y="450998"/>
                </a:lnTo>
                <a:lnTo>
                  <a:pt x="1144291" y="413836"/>
                </a:lnTo>
                <a:lnTo>
                  <a:pt x="1161511" y="373159"/>
                </a:lnTo>
                <a:lnTo>
                  <a:pt x="1172275" y="329556"/>
                </a:lnTo>
                <a:lnTo>
                  <a:pt x="1175994" y="283616"/>
                </a:lnTo>
                <a:lnTo>
                  <a:pt x="1172275" y="237672"/>
                </a:lnTo>
                <a:lnTo>
                  <a:pt x="1161511" y="194067"/>
                </a:lnTo>
                <a:lnTo>
                  <a:pt x="1144291" y="153388"/>
                </a:lnTo>
                <a:lnTo>
                  <a:pt x="1121202" y="116223"/>
                </a:lnTo>
                <a:lnTo>
                  <a:pt x="1092833" y="83162"/>
                </a:lnTo>
                <a:lnTo>
                  <a:pt x="1059773" y="54793"/>
                </a:lnTo>
                <a:lnTo>
                  <a:pt x="1022610" y="31703"/>
                </a:lnTo>
                <a:lnTo>
                  <a:pt x="981933" y="14482"/>
                </a:lnTo>
                <a:lnTo>
                  <a:pt x="938330" y="3718"/>
                </a:lnTo>
                <a:lnTo>
                  <a:pt x="892390" y="0"/>
                </a:lnTo>
                <a:close/>
              </a:path>
            </a:pathLst>
          </a:custGeom>
          <a:solidFill>
            <a:srgbClr val="EAE3D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88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16563A-0699-A862-15E8-75401A4E82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59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B1B4725-AC01-DB96-E341-C5A1F42AA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38791"/>
            <a:ext cx="10640010" cy="4138225"/>
          </a:xfrm>
        </p:spPr>
        <p:txBody>
          <a:bodyPr>
            <a:normAutofit/>
          </a:bodyPr>
          <a:lstStyle>
            <a:lvl1pPr marL="0" indent="0">
              <a:buNone/>
              <a:defRPr lang="es-ES" sz="1600" kern="1200" dirty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6547991-CAD6-4399-9017-4097D2E9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862"/>
            <a:ext cx="10640010" cy="1110827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985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en blanco y negro&#10;&#10;El contenido generado por IA puede ser incorrecto.">
            <a:extLst>
              <a:ext uri="{FF2B5EF4-FFF2-40B4-BE49-F238E27FC236}">
                <a16:creationId xmlns:a16="http://schemas.microsoft.com/office/drawing/2014/main" id="{0CA173BA-C988-7303-2E9F-5E59E38A6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2268638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B1B4725-AC01-DB96-E341-C5A1F42AA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9594" y="3257154"/>
            <a:ext cx="10023677" cy="3102919"/>
          </a:xfrm>
        </p:spPr>
        <p:txBody>
          <a:bodyPr>
            <a:normAutofit/>
          </a:bodyPr>
          <a:lstStyle>
            <a:lvl1pPr marL="0" indent="0">
              <a:buNone/>
              <a:defRPr lang="es-ES" sz="1600" kern="1200" dirty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6547991-CAD6-4399-9017-4097D2E9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94" y="2107720"/>
            <a:ext cx="10023677" cy="1110827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1868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F099BFC8-720C-0C06-61D6-B28C7691AE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675" y="2402817"/>
            <a:ext cx="3600000" cy="3600000"/>
          </a:xfrm>
          <a:prstGeom prst="ellipse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EF842BE2-C5AF-E8DA-D450-8666280F93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4559" y="2376837"/>
            <a:ext cx="5419942" cy="3493301"/>
          </a:xfrm>
        </p:spPr>
        <p:txBody>
          <a:bodyPr anchor="ctr">
            <a:normAutofit/>
          </a:bodyPr>
          <a:lstStyle>
            <a:lvl1pPr>
              <a:defRPr lang="es-ES" sz="1600" kern="1200" dirty="0" smtClean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lang="es-ES" sz="1600" kern="1200" dirty="0" smtClean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2pPr>
            <a:lvl3pPr>
              <a:defRPr lang="es-ES" sz="1600" kern="1200" dirty="0" smtClean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3pPr>
            <a:lvl4pPr>
              <a:defRPr lang="es-ES" sz="1600" kern="1200" dirty="0" smtClean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4pPr>
            <a:lvl5pPr>
              <a:defRPr lang="es-ES" sz="1600" kern="1200" dirty="0" smtClean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6913600-7641-8CF8-1425-DF06DB55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27666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nceptos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B04A7CBE-BBD4-9CF4-21D0-4BF4EE4854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98451" y="2263153"/>
            <a:ext cx="8170334" cy="1062037"/>
          </a:xfrm>
        </p:spPr>
        <p:txBody>
          <a:bodyPr>
            <a:normAutofit/>
          </a:bodyPr>
          <a:lstStyle>
            <a:lvl1pPr marL="0" indent="0">
              <a:buNone/>
              <a:defRPr lang="es-ES" sz="1600" kern="1200" dirty="0" smtClean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s-ES" sz="1600" kern="1200" dirty="0" smtClean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s-ES" sz="2000" kern="1200" dirty="0" smtClean="0">
                <a:solidFill>
                  <a:srgbClr val="212121"/>
                </a:solidFill>
                <a:effectLst/>
                <a:latin typeface="Neue Machina Light" pitchFamily="2" charset="77"/>
                <a:ea typeface="+mn-ea"/>
                <a:cs typeface="+mn-cs"/>
              </a:defRPr>
            </a:lvl3pPr>
            <a:lvl4pPr marL="1371600" indent="0">
              <a:buNone/>
              <a:defRPr lang="es-ES" sz="2000" kern="1200" dirty="0" smtClean="0">
                <a:solidFill>
                  <a:srgbClr val="212121"/>
                </a:solidFill>
                <a:effectLst/>
                <a:latin typeface="Neue Machina Light" pitchFamily="2" charset="77"/>
                <a:ea typeface="+mn-ea"/>
                <a:cs typeface="+mn-cs"/>
              </a:defRPr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FB81490-8962-08A8-3C64-300A7DDBB1F5}"/>
              </a:ext>
            </a:extLst>
          </p:cNvPr>
          <p:cNvSpPr/>
          <p:nvPr userDrawn="1"/>
        </p:nvSpPr>
        <p:spPr>
          <a:xfrm>
            <a:off x="1670787" y="2296699"/>
            <a:ext cx="360000" cy="3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 sz="180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F6E2DE5-E2C0-D38B-71B6-75D8A6400E81}"/>
              </a:ext>
            </a:extLst>
          </p:cNvPr>
          <p:cNvSpPr/>
          <p:nvPr userDrawn="1"/>
        </p:nvSpPr>
        <p:spPr>
          <a:xfrm>
            <a:off x="1681033" y="3649089"/>
            <a:ext cx="360000" cy="3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 sz="180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97085AC-5E40-487A-2529-FA5E7E582AF9}"/>
              </a:ext>
            </a:extLst>
          </p:cNvPr>
          <p:cNvSpPr/>
          <p:nvPr userDrawn="1"/>
        </p:nvSpPr>
        <p:spPr>
          <a:xfrm>
            <a:off x="1681033" y="5001479"/>
            <a:ext cx="360000" cy="3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 sz="1800"/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37C74225-91F2-8134-62E8-32EF61AB9E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8451" y="3649090"/>
            <a:ext cx="8170334" cy="1062037"/>
          </a:xfrm>
        </p:spPr>
        <p:txBody>
          <a:bodyPr>
            <a:normAutofit/>
          </a:bodyPr>
          <a:lstStyle>
            <a:lvl1pPr marL="0" indent="0">
              <a:buNone/>
              <a:defRPr lang="es-ES" sz="1600" kern="1200" dirty="0" smtClean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s-ES" sz="1600" kern="1200" dirty="0" smtClean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s-ES" sz="2000" kern="1200" dirty="0" smtClean="0">
                <a:solidFill>
                  <a:srgbClr val="212121"/>
                </a:solidFill>
                <a:effectLst/>
                <a:latin typeface="Neue Machina Light" pitchFamily="2" charset="77"/>
                <a:ea typeface="+mn-ea"/>
                <a:cs typeface="+mn-cs"/>
              </a:defRPr>
            </a:lvl3pPr>
            <a:lvl4pPr marL="1371600" indent="0">
              <a:buNone/>
              <a:defRPr lang="es-ES" sz="2000" kern="1200" dirty="0" smtClean="0">
                <a:solidFill>
                  <a:srgbClr val="212121"/>
                </a:solidFill>
                <a:effectLst/>
                <a:latin typeface="Neue Machina Light" pitchFamily="2" charset="77"/>
                <a:ea typeface="+mn-ea"/>
                <a:cs typeface="+mn-cs"/>
              </a:defRPr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20" name="Marcador de texto 17">
            <a:extLst>
              <a:ext uri="{FF2B5EF4-FFF2-40B4-BE49-F238E27FC236}">
                <a16:creationId xmlns:a16="http://schemas.microsoft.com/office/drawing/2014/main" id="{478071B4-4450-B48D-4B8F-16D56F3695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98451" y="4976771"/>
            <a:ext cx="8170334" cy="1062037"/>
          </a:xfrm>
        </p:spPr>
        <p:txBody>
          <a:bodyPr>
            <a:normAutofit/>
          </a:bodyPr>
          <a:lstStyle>
            <a:lvl1pPr marL="0" indent="0">
              <a:buNone/>
              <a:defRPr lang="es-ES" sz="1600" kern="1200" dirty="0" smtClean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s-ES" sz="1600" kern="1200" dirty="0" smtClean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s-ES" sz="2000" kern="1200" dirty="0" smtClean="0">
                <a:solidFill>
                  <a:srgbClr val="212121"/>
                </a:solidFill>
                <a:effectLst/>
                <a:latin typeface="Neue Machina Light" pitchFamily="2" charset="77"/>
                <a:ea typeface="+mn-ea"/>
                <a:cs typeface="+mn-cs"/>
              </a:defRPr>
            </a:lvl3pPr>
            <a:lvl4pPr marL="1371600" indent="0">
              <a:buNone/>
              <a:defRPr lang="es-ES" sz="2000" kern="1200" dirty="0" smtClean="0">
                <a:solidFill>
                  <a:srgbClr val="212121"/>
                </a:solidFill>
                <a:effectLst/>
                <a:latin typeface="Neue Machina Light" pitchFamily="2" charset="77"/>
                <a:ea typeface="+mn-ea"/>
                <a:cs typeface="+mn-cs"/>
              </a:defRPr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0EF2CDD-4DA1-5946-278F-2485D709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181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nceptos con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04605B20-67F2-F94B-C812-EBD68F6D6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8767" y="4433384"/>
            <a:ext cx="2743200" cy="1410413"/>
          </a:xfrm>
        </p:spPr>
        <p:txBody>
          <a:bodyPr>
            <a:noAutofit/>
          </a:bodyPr>
          <a:lstStyle>
            <a:lvl1pPr marL="0" indent="0" algn="ctr">
              <a:buNone/>
              <a:defRPr lang="es-ES" sz="1600" kern="1200" dirty="0" smtClean="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1pPr>
            <a:lvl2pPr>
              <a:defRPr lang="es-ES" sz="1400" kern="1200" dirty="0" smtClean="0">
                <a:solidFill>
                  <a:srgbClr val="212121"/>
                </a:solidFill>
                <a:latin typeface="Neue Machina Light" pitchFamily="2" charset="77"/>
                <a:ea typeface="+mn-ea"/>
                <a:cs typeface="+mn-cs"/>
              </a:defRPr>
            </a:lvl2pPr>
            <a:lvl3pPr>
              <a:defRPr lang="es-ES" sz="1400" kern="1200" dirty="0" smtClean="0">
                <a:solidFill>
                  <a:srgbClr val="212121"/>
                </a:solidFill>
                <a:latin typeface="Neue Machina Light" pitchFamily="2" charset="77"/>
                <a:ea typeface="+mn-ea"/>
                <a:cs typeface="+mn-cs"/>
              </a:defRPr>
            </a:lvl3pPr>
            <a:lvl4pPr>
              <a:defRPr lang="es-ES" sz="1400" kern="1200" dirty="0" smtClean="0">
                <a:solidFill>
                  <a:srgbClr val="212121"/>
                </a:solidFill>
                <a:latin typeface="Neue Machina Light" pitchFamily="2" charset="77"/>
                <a:ea typeface="+mn-ea"/>
                <a:cs typeface="+mn-cs"/>
              </a:defRPr>
            </a:lvl4pPr>
            <a:lvl5pPr>
              <a:defRPr lang="es-ES" sz="1400" kern="1200" dirty="0">
                <a:solidFill>
                  <a:srgbClr val="212121"/>
                </a:solidFill>
                <a:latin typeface="Neue Machina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posición de imagen 13">
            <a:extLst>
              <a:ext uri="{FF2B5EF4-FFF2-40B4-BE49-F238E27FC236}">
                <a16:creationId xmlns:a16="http://schemas.microsoft.com/office/drawing/2014/main" id="{93BF5360-18AF-7A18-3BF1-8A3706CFBA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10367" y="2462593"/>
            <a:ext cx="1800000" cy="1800000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2" name="Marcador de posición de imagen 13">
            <a:extLst>
              <a:ext uri="{FF2B5EF4-FFF2-40B4-BE49-F238E27FC236}">
                <a16:creationId xmlns:a16="http://schemas.microsoft.com/office/drawing/2014/main" id="{77915F35-55A8-D125-957A-545BF028E8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6000" y="2462593"/>
            <a:ext cx="1800000" cy="1800000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3" name="Marcador de posición de imagen 13">
            <a:extLst>
              <a:ext uri="{FF2B5EF4-FFF2-40B4-BE49-F238E27FC236}">
                <a16:creationId xmlns:a16="http://schemas.microsoft.com/office/drawing/2014/main" id="{B2CD443B-5D4C-C9F7-576E-8A8DE65E37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81633" y="2473100"/>
            <a:ext cx="1800000" cy="1800000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7" name="Marcador de texto 24">
            <a:extLst>
              <a:ext uri="{FF2B5EF4-FFF2-40B4-BE49-F238E27FC236}">
                <a16:creationId xmlns:a16="http://schemas.microsoft.com/office/drawing/2014/main" id="{9ABDB78B-E171-E302-A053-175B69873B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6367" y="4433384"/>
            <a:ext cx="2743200" cy="1410413"/>
          </a:xfrm>
        </p:spPr>
        <p:txBody>
          <a:bodyPr>
            <a:noAutofit/>
          </a:bodyPr>
          <a:lstStyle>
            <a:lvl1pPr marL="0" indent="0" algn="ctr">
              <a:buNone/>
              <a:defRPr lang="es-ES" sz="1600" kern="1200" dirty="0" smtClean="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1pPr>
            <a:lvl2pPr>
              <a:defRPr lang="es-ES" sz="1400" kern="1200" dirty="0" smtClean="0">
                <a:solidFill>
                  <a:srgbClr val="212121"/>
                </a:solidFill>
                <a:latin typeface="Neue Machina Light" pitchFamily="2" charset="77"/>
                <a:ea typeface="+mn-ea"/>
                <a:cs typeface="+mn-cs"/>
              </a:defRPr>
            </a:lvl2pPr>
            <a:lvl3pPr>
              <a:defRPr lang="es-ES" sz="1400" kern="1200" dirty="0" smtClean="0">
                <a:solidFill>
                  <a:srgbClr val="212121"/>
                </a:solidFill>
                <a:latin typeface="Neue Machina Light" pitchFamily="2" charset="77"/>
                <a:ea typeface="+mn-ea"/>
                <a:cs typeface="+mn-cs"/>
              </a:defRPr>
            </a:lvl3pPr>
            <a:lvl4pPr>
              <a:defRPr lang="es-ES" sz="1400" kern="1200" dirty="0" smtClean="0">
                <a:solidFill>
                  <a:srgbClr val="212121"/>
                </a:solidFill>
                <a:latin typeface="Neue Machina Light" pitchFamily="2" charset="77"/>
                <a:ea typeface="+mn-ea"/>
                <a:cs typeface="+mn-cs"/>
              </a:defRPr>
            </a:lvl4pPr>
            <a:lvl5pPr>
              <a:defRPr lang="es-ES" sz="1400" kern="1200" dirty="0">
                <a:solidFill>
                  <a:srgbClr val="212121"/>
                </a:solidFill>
                <a:latin typeface="Neue Machina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" name="Marcador de texto 24">
            <a:extLst>
              <a:ext uri="{FF2B5EF4-FFF2-40B4-BE49-F238E27FC236}">
                <a16:creationId xmlns:a16="http://schemas.microsoft.com/office/drawing/2014/main" id="{E09FB5AB-ACBE-11CB-A003-8E99DD5209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66877" y="4433384"/>
            <a:ext cx="2743200" cy="1410413"/>
          </a:xfrm>
        </p:spPr>
        <p:txBody>
          <a:bodyPr>
            <a:noAutofit/>
          </a:bodyPr>
          <a:lstStyle>
            <a:lvl1pPr marL="0" indent="0" algn="ctr">
              <a:buNone/>
              <a:defRPr lang="es-ES" sz="1600" kern="1200" dirty="0" smtClean="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1pPr>
            <a:lvl2pPr>
              <a:defRPr lang="es-ES" sz="1400" kern="1200" dirty="0" smtClean="0">
                <a:solidFill>
                  <a:srgbClr val="212121"/>
                </a:solidFill>
                <a:latin typeface="Neue Machina Light" pitchFamily="2" charset="77"/>
                <a:ea typeface="+mn-ea"/>
                <a:cs typeface="+mn-cs"/>
              </a:defRPr>
            </a:lvl2pPr>
            <a:lvl3pPr>
              <a:defRPr lang="es-ES" sz="1400" kern="1200" dirty="0" smtClean="0">
                <a:solidFill>
                  <a:srgbClr val="212121"/>
                </a:solidFill>
                <a:latin typeface="Neue Machina Light" pitchFamily="2" charset="77"/>
                <a:ea typeface="+mn-ea"/>
                <a:cs typeface="+mn-cs"/>
              </a:defRPr>
            </a:lvl3pPr>
            <a:lvl4pPr>
              <a:defRPr lang="es-ES" sz="1400" kern="1200" dirty="0" smtClean="0">
                <a:solidFill>
                  <a:srgbClr val="212121"/>
                </a:solidFill>
                <a:latin typeface="Neue Machina Light" pitchFamily="2" charset="77"/>
                <a:ea typeface="+mn-ea"/>
                <a:cs typeface="+mn-cs"/>
              </a:defRPr>
            </a:lvl4pPr>
            <a:lvl5pPr>
              <a:defRPr lang="es-ES" sz="1400" kern="1200" dirty="0">
                <a:solidFill>
                  <a:srgbClr val="212121"/>
                </a:solidFill>
                <a:latin typeface="Neue Machina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BA48BA1-88BF-B59F-85B3-489D8247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075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arr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4181719-3827-02DB-AA10-95BC556C47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18218" y="4003675"/>
            <a:ext cx="8555567" cy="1627188"/>
          </a:xfrm>
        </p:spPr>
        <p:txBody>
          <a:bodyPr/>
          <a:lstStyle>
            <a:lvl1pPr marL="0" indent="0" algn="ctr">
              <a:buNone/>
              <a:defRPr lang="es-ES" sz="2000" b="1" kern="1200" dirty="0" smtClean="0">
                <a:solidFill>
                  <a:srgbClr val="21212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lang="es-ES" sz="2000" b="1" kern="1200" dirty="0" smtClean="0">
                <a:solidFill>
                  <a:srgbClr val="212121"/>
                </a:solidFill>
                <a:effectLst/>
                <a:latin typeface="Neue Machina Ultrabold" pitchFamily="2" charset="77"/>
                <a:ea typeface="+mn-ea"/>
                <a:cs typeface="+mn-cs"/>
              </a:defRPr>
            </a:lvl2pPr>
            <a:lvl3pPr>
              <a:defRPr lang="es-ES" sz="2000" b="1" kern="1200" dirty="0" smtClean="0">
                <a:solidFill>
                  <a:srgbClr val="212121"/>
                </a:solidFill>
                <a:effectLst/>
                <a:latin typeface="Neue Machina Ultrabold" pitchFamily="2" charset="77"/>
                <a:ea typeface="+mn-ea"/>
                <a:cs typeface="+mn-cs"/>
              </a:defRPr>
            </a:lvl3pPr>
            <a:lvl4pPr>
              <a:defRPr lang="es-ES" sz="2000" b="1" kern="1200" dirty="0" smtClean="0">
                <a:solidFill>
                  <a:srgbClr val="212121"/>
                </a:solidFill>
                <a:effectLst/>
                <a:latin typeface="Neue Machina Ultrabold" pitchFamily="2" charset="77"/>
                <a:ea typeface="+mn-ea"/>
                <a:cs typeface="+mn-cs"/>
              </a:defRPr>
            </a:lvl4pPr>
            <a:lvl5pPr>
              <a:defRPr lang="es-ES" sz="2000" b="1" kern="1200" dirty="0">
                <a:solidFill>
                  <a:srgbClr val="212121"/>
                </a:solidFill>
                <a:effectLst/>
                <a:latin typeface="Neue Machina Ultra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5035C207-DCDD-4DF0-A64B-9F985C135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3303588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88984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9862"/>
            <a:ext cx="10515600" cy="1110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1" y="6360073"/>
            <a:ext cx="3324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CAC3362-6BC2-8246-932B-F6B14D82BB9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2F2155-8244-93AF-2950-031EE16D2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 dirty="0"/>
              <a:t>Reconecta</a:t>
            </a:r>
          </a:p>
        </p:txBody>
      </p:sp>
    </p:spTree>
    <p:extLst>
      <p:ext uri="{BB962C8B-B14F-4D97-AF65-F5344CB8AC3E}">
        <p14:creationId xmlns:p14="http://schemas.microsoft.com/office/powerpoint/2010/main" val="31828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66" r:id="rId4"/>
    <p:sldLayoutId id="2147483688" r:id="rId5"/>
    <p:sldLayoutId id="2147483668" r:id="rId6"/>
    <p:sldLayoutId id="2147483669" r:id="rId7"/>
    <p:sldLayoutId id="2147483670" r:id="rId8"/>
    <p:sldLayoutId id="2147483667" r:id="rId9"/>
    <p:sldLayoutId id="2147483679" r:id="rId10"/>
    <p:sldLayoutId id="2147483689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1" r:id="rId17"/>
    <p:sldLayoutId id="2147483673" r:id="rId18"/>
    <p:sldLayoutId id="2147483663" r:id="rId19"/>
    <p:sldLayoutId id="2147483678" r:id="rId20"/>
    <p:sldLayoutId id="214748367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BB4D3-EFCC-A1CD-4896-43AF6345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/>
              <a:t>Trabajo de campo: cómo buscamos y dinamizamos a propietarios de montes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4D74DC-36EF-E44A-20D7-495164AF7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41948" y="3920062"/>
            <a:ext cx="3154207" cy="1220997"/>
          </a:xfrm>
        </p:spPr>
        <p:txBody>
          <a:bodyPr>
            <a:normAutofit/>
          </a:bodyPr>
          <a:lstStyle/>
          <a:p>
            <a:r>
              <a:rPr lang="pt-BR" dirty="0"/>
              <a:t>Alejandro </a:t>
            </a:r>
            <a:r>
              <a:rPr lang="pt-BR" dirty="0" err="1"/>
              <a:t>Tena</a:t>
            </a:r>
            <a:r>
              <a:rPr lang="pt-BR" dirty="0"/>
              <a:t> Gil</a:t>
            </a:r>
          </a:p>
          <a:p>
            <a:r>
              <a:rPr lang="pt-BR" dirty="0"/>
              <a:t>CITA Aragón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800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B63CD1E1-C358-02F8-4518-41ECF6C94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5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D4719B3-0C40-E8E1-975D-2A203E910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929" y="2910693"/>
            <a:ext cx="3873244" cy="1967366"/>
          </a:xfrm>
        </p:spPr>
        <p:txBody>
          <a:bodyPr>
            <a:normAutofit/>
          </a:bodyPr>
          <a:lstStyle/>
          <a:p>
            <a:pPr algn="ctr"/>
            <a:r>
              <a:rPr lang="es-ES" altLang="es-ES" sz="2000" dirty="0"/>
              <a:t>Comunidad de personas involucradas en la conservación de los bosques.</a:t>
            </a:r>
          </a:p>
          <a:p>
            <a:pPr algn="ctr"/>
            <a:endParaRPr lang="es-ES" sz="2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7399E-60E3-6373-6718-17AFD5035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45" y="2910695"/>
            <a:ext cx="3744958" cy="1967365"/>
          </a:xfrm>
        </p:spPr>
        <p:txBody>
          <a:bodyPr>
            <a:normAutofit/>
          </a:bodyPr>
          <a:lstStyle/>
          <a:p>
            <a:pPr algn="ctr"/>
            <a:r>
              <a:rPr lang="es-ES" altLang="es-ES" sz="2000" dirty="0"/>
              <a:t>Propietarios, emprendedores rurales, jóvenes, ayuntamientos, periodistas</a:t>
            </a: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9755679-0675-30B9-F49C-D963D491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Guardianes del Bosque</a:t>
            </a:r>
            <a:br>
              <a:rPr lang="es-ES" dirty="0"/>
            </a:br>
            <a:endParaRPr lang="es-ES" dirty="0"/>
          </a:p>
        </p:txBody>
      </p:sp>
      <p:pic>
        <p:nvPicPr>
          <p:cNvPr id="7" name="Gráfico 6" descr="Signo de intercalación hacia la derecha con relleno sólido">
            <a:extLst>
              <a:ext uri="{FF2B5EF4-FFF2-40B4-BE49-F238E27FC236}">
                <a16:creationId xmlns:a16="http://schemas.microsoft.com/office/drawing/2014/main" id="{0296A609-FB14-0B7C-5F8A-E9D1DB436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5503" y="29106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4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E4D1DF8-C3F5-B54C-EE8F-3C4637289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5EF17A-F94F-6B01-5A07-8D538C989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A65F354-7C40-2A7B-25CD-7F875035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56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1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68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13DB645-23B7-AFBD-9D48-3EB88623C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2800" dirty="0">
                <a:solidFill>
                  <a:schemeClr val="accent2"/>
                </a:solidFill>
              </a:rPr>
              <a:t>Conservar y valorizar terrenos forestales abandonados, impulsando la bioeconomía y el desarrollo rural.</a:t>
            </a:r>
          </a:p>
          <a:p>
            <a:endParaRPr lang="es-ES" sz="2800" dirty="0">
              <a:solidFill>
                <a:schemeClr val="accent2"/>
              </a:solidFill>
            </a:endParaRPr>
          </a:p>
          <a:p>
            <a:r>
              <a:rPr lang="es-ES" sz="2800" dirty="0">
                <a:solidFill>
                  <a:schemeClr val="accent2"/>
                </a:solidFill>
              </a:rPr>
              <a:t>Identificar a los propietarios de terrenos forestales abandonados y dotarlos de herramientas para la conservación y gestión sostenible de sus propiedades.</a:t>
            </a:r>
          </a:p>
          <a:p>
            <a:endParaRPr lang="es-ES" dirty="0">
              <a:solidFill>
                <a:schemeClr val="accent2"/>
              </a:solidFill>
            </a:endParaRPr>
          </a:p>
          <a:p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94D7F19-AAB0-0F35-BBC9-7EE0E431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Proyecto Reconecta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833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35A34-36C0-247E-F3B1-CCBBB5708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768CF45-CC9B-A143-C66C-515C62DA9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2800" dirty="0">
                <a:solidFill>
                  <a:schemeClr val="accent2"/>
                </a:solidFill>
              </a:rPr>
              <a:t>Conservar y valorizar terrenos forestales abandonados, impulsando la bioeconomía y el desarrollo rural.</a:t>
            </a:r>
          </a:p>
          <a:p>
            <a:endParaRPr lang="es-ES" sz="2800" dirty="0">
              <a:solidFill>
                <a:schemeClr val="accent2"/>
              </a:solidFill>
            </a:endParaRPr>
          </a:p>
          <a:p>
            <a:r>
              <a:rPr lang="es-ES" sz="2800" dirty="0">
                <a:solidFill>
                  <a:schemeClr val="accent2"/>
                </a:solidFill>
              </a:rPr>
              <a:t>Identificar a los propietarios de terrenos forestales abandonados y dotarlos de herramientas para la conservación y gestión sostenible de sus propiedades.</a:t>
            </a:r>
          </a:p>
          <a:p>
            <a:endParaRPr lang="es-ES" dirty="0">
              <a:solidFill>
                <a:schemeClr val="accent2"/>
              </a:solidFill>
            </a:endParaRPr>
          </a:p>
          <a:p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5FB44BB-1944-3449-6110-C339DCB6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Proyecto Reconecta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90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A56451-02B7-6D6B-16C1-6FBF764C46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53401" y="6360073"/>
            <a:ext cx="3324809" cy="365125"/>
          </a:xfrm>
        </p:spPr>
        <p:txBody>
          <a:bodyPr/>
          <a:lstStyle/>
          <a:p>
            <a:fld id="{9CAC3362-6BC2-8246-932B-F6B14D82BB9C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DE2B59C-2266-781B-3754-274BAB51B3E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315200" cy="365125"/>
          </a:xfrm>
        </p:spPr>
        <p:txBody>
          <a:bodyPr/>
          <a:lstStyle/>
          <a:p>
            <a:r>
              <a:rPr lang="es-ES"/>
              <a:t>RECONECTA</a:t>
            </a:r>
            <a:endParaRPr lang="es-E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8599A79C-FB07-EF76-75F9-08321832F37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57CD8EB-007F-1CB2-1F13-94B61CB93A6C}"/>
              </a:ext>
            </a:extLst>
          </p:cNvPr>
          <p:cNvSpPr txBox="1">
            <a:spLocks/>
          </p:cNvSpPr>
          <p:nvPr/>
        </p:nvSpPr>
        <p:spPr>
          <a:xfrm>
            <a:off x="902054" y="856016"/>
            <a:ext cx="6124807" cy="25729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3000" dirty="0"/>
              <a:t>UNO DE CADA 5-7 ESPAÑOLES ES PROPIETARIO DE UN TROCITO DE BOSQUE EN MUCHOS CASOS, SIN SIQUIERA SABERLO</a:t>
            </a:r>
          </a:p>
        </p:txBody>
      </p:sp>
    </p:spTree>
    <p:extLst>
      <p:ext uri="{BB962C8B-B14F-4D97-AF65-F5344CB8AC3E}">
        <p14:creationId xmlns:p14="http://schemas.microsoft.com/office/powerpoint/2010/main" val="307334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D598D-D209-C31F-0FAE-4682B100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985" y="2001795"/>
            <a:ext cx="7463942" cy="2866768"/>
          </a:xfrm>
        </p:spPr>
        <p:txBody>
          <a:bodyPr/>
          <a:lstStyle/>
          <a:p>
            <a:r>
              <a:rPr lang="es-ES" dirty="0"/>
              <a:t>Conservar terrenos forestales abandonados, promover la bioeconomía y capacitar a propietarios para su gestión sostenible.</a:t>
            </a:r>
          </a:p>
        </p:txBody>
      </p:sp>
    </p:spTree>
    <p:extLst>
      <p:ext uri="{BB962C8B-B14F-4D97-AF65-F5344CB8AC3E}">
        <p14:creationId xmlns:p14="http://schemas.microsoft.com/office/powerpoint/2010/main" val="191489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CDF09AA-4AF5-893D-C837-48E3F0E33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E2A60C8-5CF6-7F0F-0CFC-25A70940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object 13">
            <a:extLst>
              <a:ext uri="{FF2B5EF4-FFF2-40B4-BE49-F238E27FC236}">
                <a16:creationId xmlns:a16="http://schemas.microsoft.com/office/drawing/2014/main" id="{459AE133-D269-F4D0-8988-7AF95062C3F4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7521" y="175055"/>
            <a:ext cx="3264479" cy="66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2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6D5C-3B29-9115-2488-F0433297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/>
              <a:t>¿Qué es Reconecta?</a:t>
            </a:r>
            <a:endParaRPr lang="es-ES" dirty="0"/>
          </a:p>
        </p:txBody>
      </p:sp>
      <p:pic>
        <p:nvPicPr>
          <p:cNvPr id="8" name="Marcador de posición de imagen 7" descr="La mano de una persona&#10;&#10;El contenido generado por IA puede ser incorrecto.">
            <a:extLst>
              <a:ext uri="{FF2B5EF4-FFF2-40B4-BE49-F238E27FC236}">
                <a16:creationId xmlns:a16="http://schemas.microsoft.com/office/drawing/2014/main" id="{888B4827-06F5-8293-1494-4CE51E7179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7CE95A-91A4-D355-77A9-9175E03C45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53401" y="6360073"/>
            <a:ext cx="3324809" cy="365125"/>
          </a:xfrm>
        </p:spPr>
        <p:txBody>
          <a:bodyPr/>
          <a:lstStyle/>
          <a:p>
            <a:fld id="{9CAC3362-6BC2-8246-932B-F6B14D82BB9C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7CF02A2-ACB5-1DBD-ED58-3F41D7AB0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Recuperación y puesta en valor de terrenos forestales en España.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Movilizar la bioeconomía y generar oportunidades de desarrollo en zonas rurales.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En Cuenca, Soria y Teruel, las provincias más despobladas y con más cantidad de masa forestal.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7288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F579591-E55F-9147-5033-50D0B743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436" y="2673752"/>
            <a:ext cx="6066671" cy="1226916"/>
          </a:xfrm>
        </p:spPr>
        <p:txBody>
          <a:bodyPr>
            <a:normAutofit fontScale="90000"/>
          </a:bodyPr>
          <a:lstStyle/>
          <a:p>
            <a:r>
              <a:rPr lang="es-ES" dirty="0"/>
              <a:t>La falta de gestión de los montes de nuestro país contribuye a acelerar la despoblación de las zonas rurales.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66B233A-829F-765A-DE17-CA8B624AD5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67775" y="6359525"/>
            <a:ext cx="3324225" cy="365125"/>
          </a:xfrm>
        </p:spPr>
        <p:txBody>
          <a:bodyPr/>
          <a:lstStyle/>
          <a:p>
            <a:fld id="{9CAC3362-6BC2-8246-932B-F6B14D82BB9C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63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6B1CC7-BF84-70A4-CC31-30F5F5AB4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257154"/>
            <a:ext cx="10640010" cy="17001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s-ES" sz="2000" b="1" dirty="0">
                <a:solidFill>
                  <a:schemeClr val="accent2"/>
                </a:solidFill>
              </a:rPr>
              <a:t>Ambientales: </a:t>
            </a:r>
            <a:r>
              <a:rPr lang="es-ES" sz="2000" dirty="0">
                <a:solidFill>
                  <a:schemeClr val="accent2"/>
                </a:solidFill>
              </a:rPr>
              <a:t>Incremento de incendios, plagas, desertificación, pérdida de biodiversidad.</a:t>
            </a:r>
          </a:p>
          <a:p>
            <a:pPr>
              <a:lnSpc>
                <a:spcPct val="100000"/>
              </a:lnSpc>
            </a:pPr>
            <a:r>
              <a:rPr lang="es-ES" sz="2000" b="1" dirty="0">
                <a:solidFill>
                  <a:schemeClr val="accent2"/>
                </a:solidFill>
              </a:rPr>
              <a:t>Económicas: </a:t>
            </a:r>
            <a:r>
              <a:rPr lang="es-ES" sz="2000" dirty="0">
                <a:solidFill>
                  <a:schemeClr val="accent2"/>
                </a:solidFill>
              </a:rPr>
              <a:t>Recursos forestales desaprovechados, dependencia de economías exteriores.</a:t>
            </a:r>
          </a:p>
          <a:p>
            <a:pPr marL="342900" indent="-342900">
              <a:lnSpc>
                <a:spcPct val="100000"/>
              </a:lnSpc>
            </a:pPr>
            <a:r>
              <a:rPr lang="es-ES" sz="2000" b="1" dirty="0">
                <a:solidFill>
                  <a:schemeClr val="accent2"/>
                </a:solidFill>
              </a:rPr>
              <a:t>Sociales: </a:t>
            </a:r>
            <a:r>
              <a:rPr lang="es-ES" sz="2000" dirty="0">
                <a:solidFill>
                  <a:schemeClr val="accent2"/>
                </a:solidFill>
              </a:rPr>
              <a:t>Menos oportunidades de empleo rural y mayor despoblación.</a:t>
            </a:r>
          </a:p>
          <a:p>
            <a:endParaRPr lang="es-ES" sz="2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5F6BD0-1219-489C-F19C-12D0EEF3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del Abandono: Un Problema Común</a:t>
            </a:r>
            <a:br>
              <a:rPr lang="es-ES" dirty="0"/>
            </a:b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EA80661F-61B3-8BA7-DC0A-10C63755E6F4}"/>
              </a:ext>
            </a:extLst>
          </p:cNvPr>
          <p:cNvSpPr txBox="1">
            <a:spLocks/>
          </p:cNvSpPr>
          <p:nvPr/>
        </p:nvSpPr>
        <p:spPr>
          <a:xfrm>
            <a:off x="838200" y="1706421"/>
            <a:ext cx="10069131" cy="7730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00" dirty="0"/>
          </a:p>
        </p:txBody>
      </p:sp>
      <p:sp>
        <p:nvSpPr>
          <p:cNvPr id="11" name="Marcador de texto 1">
            <a:extLst>
              <a:ext uri="{FF2B5EF4-FFF2-40B4-BE49-F238E27FC236}">
                <a16:creationId xmlns:a16="http://schemas.microsoft.com/office/drawing/2014/main" id="{B0806D17-56B7-20BC-B238-E8991C914742}"/>
              </a:ext>
            </a:extLst>
          </p:cNvPr>
          <p:cNvSpPr txBox="1">
            <a:spLocks/>
          </p:cNvSpPr>
          <p:nvPr/>
        </p:nvSpPr>
        <p:spPr>
          <a:xfrm>
            <a:off x="2044495" y="2460898"/>
            <a:ext cx="7886700" cy="272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endParaRPr lang="es-ES" sz="2400" dirty="0">
              <a:solidFill>
                <a:schemeClr val="accent2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E65231-26BD-0A27-09E3-57701EDE3084}"/>
              </a:ext>
            </a:extLst>
          </p:cNvPr>
          <p:cNvSpPr txBox="1"/>
          <p:nvPr/>
        </p:nvSpPr>
        <p:spPr>
          <a:xfrm>
            <a:off x="2132375" y="5708685"/>
            <a:ext cx="8774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Un bosque gestionado es más resiliente y fomenta el desarrollo rural.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F8B6A4A6-BB2A-1FAD-B705-5314C29DED0E}"/>
              </a:ext>
            </a:extLst>
          </p:cNvPr>
          <p:cNvSpPr/>
          <p:nvPr/>
        </p:nvSpPr>
        <p:spPr>
          <a:xfrm>
            <a:off x="939011" y="5761387"/>
            <a:ext cx="924381" cy="316630"/>
          </a:xfrm>
          <a:custGeom>
            <a:avLst/>
            <a:gdLst/>
            <a:ahLst/>
            <a:cxnLst/>
            <a:rect l="l" t="t" r="r" b="b"/>
            <a:pathLst>
              <a:path w="354965" h="219075">
                <a:moveTo>
                  <a:pt x="207721" y="0"/>
                </a:moveTo>
                <a:lnTo>
                  <a:pt x="207721" y="29235"/>
                </a:lnTo>
                <a:lnTo>
                  <a:pt x="309092" y="97294"/>
                </a:lnTo>
                <a:lnTo>
                  <a:pt x="0" y="97459"/>
                </a:lnTo>
                <a:lnTo>
                  <a:pt x="0" y="121729"/>
                </a:lnTo>
                <a:lnTo>
                  <a:pt x="308978" y="121564"/>
                </a:lnTo>
                <a:lnTo>
                  <a:pt x="207721" y="189420"/>
                </a:lnTo>
                <a:lnTo>
                  <a:pt x="207721" y="218617"/>
                </a:lnTo>
                <a:lnTo>
                  <a:pt x="354672" y="120142"/>
                </a:lnTo>
                <a:lnTo>
                  <a:pt x="354672" y="98666"/>
                </a:lnTo>
                <a:lnTo>
                  <a:pt x="20772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310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econecta">
      <a:dk1>
        <a:srgbClr val="5C782A"/>
      </a:dk1>
      <a:lt1>
        <a:srgbClr val="FFFFFF"/>
      </a:lt1>
      <a:dk2>
        <a:srgbClr val="5C782A"/>
      </a:dk2>
      <a:lt2>
        <a:srgbClr val="EAE3D7"/>
      </a:lt2>
      <a:accent1>
        <a:srgbClr val="67C1B9"/>
      </a:accent1>
      <a:accent2>
        <a:srgbClr val="000000"/>
      </a:accent2>
      <a:accent3>
        <a:srgbClr val="FFFFFF"/>
      </a:accent3>
      <a:accent4>
        <a:srgbClr val="EAE3D7"/>
      </a:accent4>
      <a:accent5>
        <a:srgbClr val="5C782A"/>
      </a:accent5>
      <a:accent6>
        <a:srgbClr val="67C1B9"/>
      </a:accent6>
      <a:hlink>
        <a:srgbClr val="5C782A"/>
      </a:hlink>
      <a:folHlink>
        <a:srgbClr val="EAE3D7"/>
      </a:folHlink>
    </a:clrScheme>
    <a:fontScheme name="Personalizado 1">
      <a:majorFont>
        <a:latin typeface="Canopee"/>
        <a:ea typeface=""/>
        <a:cs typeface=""/>
      </a:majorFont>
      <a:minorFont>
        <a:latin typeface="Avenir Next LT Pro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fontScale="97500"/>
      </a:bodyPr>
      <a:lstStyle>
        <a:defPPr algn="l">
          <a:lnSpc>
            <a:spcPct val="100000"/>
          </a:lnSpc>
          <a:defRPr sz="1600" b="1" kern="1400" spc="-50" dirty="0" smtClean="0">
            <a:latin typeface="Filson Pro Heavy" panose="02000000000000000000" pitchFamily="2" charset="77"/>
            <a:ea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on AgriAdapt_16.9.pptx" id="{06AEA8D2-59D8-4C94-B89A-07DEEA39E788}" vid="{C779CECA-CBC7-43E9-BEA0-945AC0AC30C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b7495b-9246-4fd5-90ec-d4b60557fdd3">
      <Terms xmlns="http://schemas.microsoft.com/office/infopath/2007/PartnerControls"/>
    </lcf76f155ced4ddcb4097134ff3c332f>
    <TaxCatchAll xmlns="748fd46e-88e1-42ab-8ac4-6d08f78b84d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1EAB11E0B15A544870650CBDE999EB1" ma:contentTypeVersion="16" ma:contentTypeDescription="Crear nuevo documento." ma:contentTypeScope="" ma:versionID="6d975ce331ceb2f1a8c45c09260ddfa4">
  <xsd:schema xmlns:xsd="http://www.w3.org/2001/XMLSchema" xmlns:xs="http://www.w3.org/2001/XMLSchema" xmlns:p="http://schemas.microsoft.com/office/2006/metadata/properties" xmlns:ns2="748fd46e-88e1-42ab-8ac4-6d08f78b84df" xmlns:ns3="0cb7495b-9246-4fd5-90ec-d4b60557fdd3" targetNamespace="http://schemas.microsoft.com/office/2006/metadata/properties" ma:root="true" ma:fieldsID="a18788b17f6a137a05eddab4b255108e" ns2:_="" ns3:_="">
    <xsd:import namespace="748fd46e-88e1-42ab-8ac4-6d08f78b84df"/>
    <xsd:import namespace="0cb7495b-9246-4fd5-90ec-d4b60557fd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fd46e-88e1-42ab-8ac4-6d08f78b84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9e15290-e75a-4dde-a131-ae5df09d5e5e}" ma:internalName="TaxCatchAll" ma:showField="CatchAllData" ma:web="748fd46e-88e1-42ab-8ac4-6d08f78b84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7495b-9246-4fd5-90ec-d4b60557f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4f4ef97-19b2-4592-925a-022992bc1e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3D38D4-5316-40B5-9514-5F1809DA61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D483F0-5279-43B6-A630-F3C714FB918F}">
  <ds:schemaRefs>
    <ds:schemaRef ds:uri="0cb7495b-9246-4fd5-90ec-d4b60557fdd3"/>
    <ds:schemaRef ds:uri="28d64f17-0ecb-4e88-bdd1-0209a6e3d57f"/>
    <ds:schemaRef ds:uri="52139da4-9fc6-4188-86b9-fce71c315531"/>
    <ds:schemaRef ds:uri="748fd46e-88e1-42ab-8ac4-6d08f78b84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2BE567-73A6-4872-98AD-54F7C8519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fd46e-88e1-42ab-8ac4-6d08f78b84df"/>
    <ds:schemaRef ds:uri="0cb7495b-9246-4fd5-90ec-d4b60557f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287</Words>
  <Application>Microsoft Office PowerPoint</Application>
  <PresentationFormat>Panorámica</PresentationFormat>
  <Paragraphs>32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Neue Machina Light</vt:lpstr>
      <vt:lpstr>Neue Machina Ultrabold</vt:lpstr>
      <vt:lpstr>Calibri</vt:lpstr>
      <vt:lpstr>Aptos</vt:lpstr>
      <vt:lpstr>Filson Pro Heavy</vt:lpstr>
      <vt:lpstr>Arial</vt:lpstr>
      <vt:lpstr>Avenir Next LT Pro</vt:lpstr>
      <vt:lpstr>Canopee</vt:lpstr>
      <vt:lpstr>Tema de Office</vt:lpstr>
      <vt:lpstr>Trabajo de campo: cómo buscamos y dinamizamos a propietarios de montes</vt:lpstr>
      <vt:lpstr>Proyecto Reconecta </vt:lpstr>
      <vt:lpstr>Proyecto Reconecta </vt:lpstr>
      <vt:lpstr>Presentación de PowerPoint</vt:lpstr>
      <vt:lpstr>Conservar terrenos forestales abandonados, promover la bioeconomía y capacitar a propietarios para su gestión sostenible.</vt:lpstr>
      <vt:lpstr>Presentación de PowerPoint</vt:lpstr>
      <vt:lpstr>¿Qué es Reconecta?</vt:lpstr>
      <vt:lpstr>La falta de gestión de los montes de nuestro país contribuye a acelerar la despoblación de las zonas rurales. </vt:lpstr>
      <vt:lpstr>Impacto del Abandono: Un Problema Común </vt:lpstr>
      <vt:lpstr>Presentación de PowerPoint</vt:lpstr>
      <vt:lpstr>Guardianes del Bosque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de Miguel</dc:creator>
  <cp:lastModifiedBy>Julia de Miguel</cp:lastModifiedBy>
  <cp:revision>4</cp:revision>
  <dcterms:created xsi:type="dcterms:W3CDTF">2025-10-14T06:28:09Z</dcterms:created>
  <dcterms:modified xsi:type="dcterms:W3CDTF">2025-10-28T07:34:31Z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0x010100F1EAB11E0B15A544870650CBDE999EB1</vt:lpwstr>
  </property>
</Properties>
</file>